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70" r:id="rId6"/>
    <p:sldId id="266" r:id="rId7"/>
    <p:sldId id="267" r:id="rId8"/>
    <p:sldId id="268" r:id="rId9"/>
    <p:sldId id="269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0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43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5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7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3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67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9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50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67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66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2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0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11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5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96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97644A-4728-414D-A2B8-FB0C5AF72A08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65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員工協助方案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974123"/>
            <a:ext cx="6815669" cy="1004276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臺南市政府員工協助方案權益報您知</a:t>
            </a:r>
          </a:p>
        </p:txBody>
      </p:sp>
    </p:spTree>
    <p:extLst>
      <p:ext uri="{BB962C8B-B14F-4D97-AF65-F5344CB8AC3E}">
        <p14:creationId xmlns:p14="http://schemas.microsoft.com/office/powerpoint/2010/main" val="56810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76" y="1047026"/>
            <a:ext cx="6498254" cy="27579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76" y="3805006"/>
            <a:ext cx="6270106" cy="20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9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員工協助方案是什麼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員工協助方案</a:t>
            </a:r>
            <a:r>
              <a:rPr lang="en-US" altLang="zh-TW" sz="32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(Employee Assistance Programs)</a:t>
            </a:r>
            <a:r>
              <a:rPr lang="zh-TW" altLang="en-US" sz="32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簡稱</a:t>
            </a:r>
            <a:r>
              <a:rPr lang="en-US" altLang="zh-TW" sz="32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EAP</a:t>
            </a:r>
            <a:r>
              <a:rPr lang="zh-TW" altLang="en-US" sz="32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，是臺南市政府為協助員工解決可能影響工作效能的問題，營造友善職場環境，設置的多樣化服務項目，</a:t>
            </a:r>
            <a:r>
              <a:rPr lang="en-US" altLang="zh-TW" sz="32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EAP</a:t>
            </a:r>
            <a:r>
              <a:rPr lang="zh-TW" altLang="en-US" sz="32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依據員工需求提供適切的協助。</a:t>
            </a:r>
            <a:endParaRPr lang="en-US" altLang="zh-TW" sz="3200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  <a:p>
            <a:r>
              <a:rPr lang="zh-TW" altLang="en-US" sz="32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因此當您遇到工作與生活平衡問題、情緒困擾、壓力調適或有法律、健康、財務等面向諮詢需求時，即可尋求協助。</a:t>
            </a:r>
            <a:endParaRPr lang="en-US" altLang="zh-TW" sz="3200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604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7" y="1051233"/>
            <a:ext cx="10864809" cy="44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8" y="568018"/>
            <a:ext cx="2523696" cy="56089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14" y="844061"/>
            <a:ext cx="7575329" cy="45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683" y="893380"/>
            <a:ext cx="4318583" cy="1260736"/>
          </a:xfrm>
        </p:spPr>
        <p:txBody>
          <a:bodyPr>
            <a:normAutofit fontScale="90000"/>
          </a:bodyPr>
          <a:lstStyle/>
          <a:p>
            <a:br>
              <a:rPr lang="en-US" altLang="zh-TW" sz="44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</a:br>
            <a:r>
              <a:rPr lang="zh-TW" altLang="en-US" sz="44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本府所屬專任教師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24" y="509664"/>
            <a:ext cx="6216162" cy="584046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93684" y="3031065"/>
            <a:ext cx="4537740" cy="2438404"/>
          </a:xfrm>
        </p:spPr>
        <p:txBody>
          <a:bodyPr>
            <a:normAutofit/>
          </a:bodyPr>
          <a:lstStyle/>
          <a:p>
            <a:endParaRPr lang="en-US" altLang="zh-TW" sz="18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en-US" sz="24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依據「臺南市市立高級中等以下學校及幼兒園教師諮商輔</a:t>
            </a:r>
          </a:p>
          <a:p>
            <a:r>
              <a:rPr lang="zh-TW" altLang="en-US" sz="24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導支持體系設立辦法」辦理</a:t>
            </a:r>
            <a:endParaRPr lang="en-US" altLang="zh-TW" sz="2400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  <a:p>
            <a:endParaRPr lang="zh-TW" altLang="en-US" sz="3200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177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7" y="1531302"/>
            <a:ext cx="3559314" cy="36724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71" y="1154784"/>
            <a:ext cx="3669520" cy="486794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85" y="1600368"/>
            <a:ext cx="3695971" cy="35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7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2" y="646551"/>
            <a:ext cx="9311053" cy="56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9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668515"/>
            <a:ext cx="9469315" cy="55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0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85" y="613882"/>
            <a:ext cx="9796614" cy="56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7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125</Words>
  <Application>Microsoft Office PowerPoint</Application>
  <PresentationFormat>寬螢幕</PresentationFormat>
  <Paragraphs>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華康中黑體</vt:lpstr>
      <vt:lpstr>華康正顏楷體W5(P)</vt:lpstr>
      <vt:lpstr>微軟正黑體</vt:lpstr>
      <vt:lpstr>新細明體</vt:lpstr>
      <vt:lpstr>Arial</vt:lpstr>
      <vt:lpstr>Garamond</vt:lpstr>
      <vt:lpstr>有機</vt:lpstr>
      <vt:lpstr>員工協助方案</vt:lpstr>
      <vt:lpstr>員工協助方案是什麼</vt:lpstr>
      <vt:lpstr>PowerPoint 簡報</vt:lpstr>
      <vt:lpstr>PowerPoint 簡報</vt:lpstr>
      <vt:lpstr> 本府所屬專任教師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員工協助方案</dc:title>
  <dc:creator>5A88</dc:creator>
  <cp:lastModifiedBy>5A88</cp:lastModifiedBy>
  <cp:revision>21</cp:revision>
  <dcterms:created xsi:type="dcterms:W3CDTF">2022-04-06T07:50:56Z</dcterms:created>
  <dcterms:modified xsi:type="dcterms:W3CDTF">2022-04-21T05:40:50Z</dcterms:modified>
</cp:coreProperties>
</file>